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tableStyles" Target="tableStyle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0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6F0A020-467A-48CC-B610-BBC9FE50225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B6EBE3-05C9-4069-9FC7-3E595A3956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6F0A020-467A-48CC-B610-BBC9FE50225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B6EBE3-05C9-4069-9FC7-3E595A3956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6F0A020-467A-48CC-B610-BBC9FE50225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B6EBE3-05C9-4069-9FC7-3E595A3956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6F0A020-467A-48CC-B610-BBC9FE50225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B6EBE3-05C9-4069-9FC7-3E595A3956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6F0A020-467A-48CC-B610-BBC9FE50225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B6EBE3-05C9-4069-9FC7-3E595A3956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6F0A020-467A-48CC-B610-BBC9FE50225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B6EBE3-05C9-4069-9FC7-3E595A3956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6F0A020-467A-48CC-B610-BBC9FE50225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104864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B6EBE3-05C9-4069-9FC7-3E595A3956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6F0A020-467A-48CC-B610-BBC9FE50225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10486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B6EBE3-05C9-4069-9FC7-3E595A3956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6F0A020-467A-48CC-B610-BBC9FE50225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104865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B6EBE3-05C9-4069-9FC7-3E595A3956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6F0A020-467A-48CC-B610-BBC9FE50225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10486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B6EBE3-05C9-4069-9FC7-3E595A3956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0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6F0A020-467A-48CC-B610-BBC9FE50225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B6EBE3-05C9-4069-9FC7-3E595A3956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0A020-467A-48CC-B610-BBC9FE50225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6EBE3-05C9-4069-9FC7-3E595A3956E6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3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rmAutofit/>
          </a:bodyPr>
          <a:p>
            <a:r>
              <a:rPr b="1" dirty="0" sz="6000" lang="en-US" smtClean="0">
                <a:solidFill>
                  <a:srgbClr val="FF0000"/>
                </a:solidFill>
                <a:latin typeface="Baskerville Old Face" pitchFamily="18" charset="0"/>
              </a:rPr>
              <a:t>ß - THALASSEMIA</a:t>
            </a:r>
            <a:endParaRPr b="1" dirty="0" sz="6000" lang="en-US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1048596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p>
            <a:r>
              <a:rPr b="1" dirty="0" sz="4000" lang="en-US" smtClean="0">
                <a:solidFill>
                  <a:srgbClr val="FFC000"/>
                </a:solidFill>
                <a:latin typeface="Bodoni MT Poster Compressed" pitchFamily="18" charset="0"/>
              </a:rPr>
              <a:t>DR. PRAHALAD SHARMA</a:t>
            </a:r>
          </a:p>
          <a:p>
            <a:r>
              <a:rPr b="1" dirty="0" sz="4000" lang="en-US" smtClean="0">
                <a:solidFill>
                  <a:srgbClr val="FFC000"/>
                </a:solidFill>
                <a:latin typeface="Bodoni MT Poster Compressed" pitchFamily="18" charset="0"/>
              </a:rPr>
              <a:t>MD</a:t>
            </a:r>
            <a:endParaRPr b="1" dirty="0" sz="4000" lang="en-US">
              <a:solidFill>
                <a:srgbClr val="FFC000"/>
              </a:solidFill>
              <a:latin typeface="Bodoni MT Poster Compressed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64" name="Content Placeholder 3" descr="New Doc 2020-03-27 19.50.04_8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81000" y="304800"/>
            <a:ext cx="8458200" cy="6553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65" name="Content Placeholder 3" descr="IMG_20200327_211819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>
            <a:lum bright="20000"/>
          </a:blip>
          <a:stretch>
            <a:fillRect/>
          </a:stretch>
        </p:blipFill>
        <p:spPr>
          <a:xfrm>
            <a:off x="152400" y="304800"/>
            <a:ext cx="4495800" cy="6172200"/>
          </a:xfrm>
        </p:spPr>
      </p:pic>
      <p:pic>
        <p:nvPicPr>
          <p:cNvPr id="2097166" name="Picture 4" descr="IMG_20200327_211841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4657725" y="457200"/>
            <a:ext cx="4486275" cy="5943600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67" name="Content Placeholder 3" descr="Screenshot_2020-03-27-21-05-23-970_com.google.android.googlequicksearchbox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>
            <a:lum bright="-20000"/>
          </a:blip>
          <a:stretch>
            <a:fillRect/>
          </a:stretch>
        </p:blipFill>
        <p:spPr>
          <a:xfrm>
            <a:off x="304800" y="229304"/>
            <a:ext cx="8382000" cy="662869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68" name="Content Placeholder 3" descr="Screenshot_2020-03-27-21-06-25-952_com.google.android.googlequicksearchbox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02054" y="271428"/>
            <a:ext cx="8737146" cy="628177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5" name="Content Placeholder 3" descr="Screenshot_2020-03-27-21-08-46-531_com.google.android.googlequicksearchbox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>
            <a:lum bright="-20000"/>
          </a:blip>
          <a:stretch>
            <a:fillRect/>
          </a:stretch>
        </p:blipFill>
        <p:spPr>
          <a:xfrm>
            <a:off x="304800" y="152400"/>
            <a:ext cx="8534400" cy="624360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4" name="Content Placeholder 3" descr="Screenshot_2020-03-27-21-09-10-518_com.google.android.googlequicksearchbox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>
            <a:lum bright="-10000"/>
          </a:blip>
          <a:stretch>
            <a:fillRect/>
          </a:stretch>
        </p:blipFill>
        <p:spPr>
          <a:xfrm>
            <a:off x="381000" y="244642"/>
            <a:ext cx="8534400" cy="615615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3" name="Content Placeholder 3" descr="Screenshot_2020-03-27-21-10-22-032_com.google.android.googlequicksearchbox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>
            <a:lum bright="-20000"/>
          </a:blip>
          <a:stretch>
            <a:fillRect/>
          </a:stretch>
        </p:blipFill>
        <p:spPr>
          <a:xfrm>
            <a:off x="304800" y="228600"/>
            <a:ext cx="8534400" cy="62484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2" name="Content Placeholder 3" descr="Screenshot_2020-03-27-21-16-58-333_com.google.android.apps.docs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28600" y="304800"/>
            <a:ext cx="8610600" cy="6324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GB"/>
          </a:p>
        </p:txBody>
      </p:sp>
      <p:sp>
        <p:nvSpPr>
          <p:cNvPr id="1048665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47683" y="646716"/>
            <a:ext cx="7635637" cy="5537763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67" name="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21600000">
            <a:off x="722311" y="604231"/>
            <a:ext cx="7624310" cy="5649539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dirty="0" lang="en-US"/>
          </a:p>
        </p:txBody>
      </p:sp>
      <p:pic>
        <p:nvPicPr>
          <p:cNvPr id="2097156" name="Content Placeholder 3" descr="New Doc 2020-03-27 19.50.04_1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228600"/>
            <a:ext cx="8915400" cy="61722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7" name="Content Placeholder 3" descr="New Doc 2020-03-27 19.50.04_2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04800" y="152400"/>
            <a:ext cx="8610600" cy="6477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8" name="Content Placeholder 3" descr="New Doc 2020-03-27 19.50.04_3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28600" y="0"/>
            <a:ext cx="8763000" cy="65532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GB"/>
          </a:p>
        </p:txBody>
      </p:sp>
      <p:sp>
        <p:nvSpPr>
          <p:cNvPr id="1048601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57413" y="510007"/>
            <a:ext cx="7900787" cy="585094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60" name="Content Placeholder 3" descr="New Doc 2020-03-27 19.50.04_4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28600" y="228600"/>
            <a:ext cx="8686800" cy="6400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61" name="Content Placeholder 3" descr="New Doc 2020-03-27 19.50.04_5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152400"/>
            <a:ext cx="8915400" cy="6400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p>
            <a:endParaRPr lang="en-US"/>
          </a:p>
        </p:txBody>
      </p:sp>
      <p:pic>
        <p:nvPicPr>
          <p:cNvPr id="2097162" name="Content Placeholder 3" descr="New Doc 2020-03-27 19.50.04_6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52400" y="228600"/>
            <a:ext cx="8763000" cy="6400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63" name="Content Placeholder 3" descr="New Doc 2020-03-27 19.50.04_7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03070" y="304801"/>
            <a:ext cx="8612330" cy="624839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THALASSEMIA</dc:title>
  <dc:creator>geetanjali sharma</dc:creator>
  <cp:lastModifiedBy>geetanjali sharma</cp:lastModifiedBy>
  <dcterms:created xsi:type="dcterms:W3CDTF">2020-03-26T17:14:07Z</dcterms:created>
  <dcterms:modified xsi:type="dcterms:W3CDTF">2020-06-11T11:49:42Z</dcterms:modified>
</cp:coreProperties>
</file>