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Hepatitis B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Dr. </a:t>
            </a:r>
            <a:r>
              <a:rPr lang="en-IN" sz="2400" dirty="0" err="1" smtClean="0">
                <a:solidFill>
                  <a:srgbClr val="002060"/>
                </a:solidFill>
              </a:rPr>
              <a:t>Vimal</a:t>
            </a:r>
            <a:r>
              <a:rPr lang="en-IN" sz="2400" dirty="0" smtClean="0">
                <a:solidFill>
                  <a:srgbClr val="002060"/>
                </a:solidFill>
              </a:rPr>
              <a:t> Kr. Gupta</a:t>
            </a:r>
          </a:p>
          <a:p>
            <a:r>
              <a:rPr lang="en-IN" sz="2400" dirty="0" smtClean="0">
                <a:solidFill>
                  <a:srgbClr val="002060"/>
                </a:solidFill>
              </a:rPr>
              <a:t>Assistant Professor</a:t>
            </a:r>
          </a:p>
          <a:p>
            <a:r>
              <a:rPr lang="en-IN" sz="2400" dirty="0" smtClean="0">
                <a:solidFill>
                  <a:srgbClr val="002060"/>
                </a:solidFill>
              </a:rPr>
              <a:t>SKMC, </a:t>
            </a:r>
            <a:r>
              <a:rPr lang="en-IN" sz="2400" dirty="0" err="1" smtClean="0">
                <a:solidFill>
                  <a:srgbClr val="002060"/>
                </a:solidFill>
              </a:rPr>
              <a:t>Muzaffarpur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pankaj\Downloads\90482023-D33C-4ACA-8BDA-E133275590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391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pankaj\Downloads\B88D6ABF-AF71-4E99-B83A-7CB7FFA1D1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65" y="1600200"/>
            <a:ext cx="63398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pankaj\Downloads\17E6B826-3A49-41E0-A215-3211B4E44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934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pankaj\Downloads\6275F8DA-1132-4630-AE57-B2448127BF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pankaj\Downloads\F339B6DE-8249-49B4-AF9D-9138B6051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304800"/>
            <a:ext cx="6781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pankaj\Downloads\0A776884-A9F5-4163-AEE9-1D1F3817ED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705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pankaj\Downloads\C649675F-801C-48C6-ABE1-F3897A119B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70103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pankaj\Downloads\4B744837-6237-4049-B8E7-F3ECAA74AF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pankaj\Downloads\A5DEC6D3-0D3E-4327-A10F-233DCECA6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553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pankaj\Downloads\D2940708-6424-4A8B-85AE-12E0EB17FA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6293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 descr="C:\Users\pankaj\Desktop\Hep B\B7F8C27E-594B-4E63-B828-328CF54F0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0"/>
            <a:ext cx="6400801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pankaj\Downloads\75EFB6A1-CC61-4D17-90C0-0E2D71BC6F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30" y="1600200"/>
            <a:ext cx="74751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pankaj\Downloads\9F46728E-33AC-4DBB-B0AC-E6793EA11F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162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pankaj\Downloads\B3CE002E-D40D-48CC-A37A-59A62C13A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62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pankaj\Downloads\AE14BD7E-4A31-4122-8674-0E9375DF3C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705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pankaj\Downloads\B1BC598E-8E11-40FC-BD82-6AE517D40C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16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pankaj\Downloads\EA49966B-DEE1-436E-B1D8-38C8271E85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pankaj\Downloads\50E06965-8FAF-47CF-8BB2-1A22E76D03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pankaj\Downloads\13EB3B4E-751A-4538-8152-06144299A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772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pankaj\Downloads\916C6FD3-197B-4F76-86A2-0C887E77E1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pankaj\Downloads\C5707DFC-AA01-4239-A99A-CCFC26FB8D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pankaj\Desktop\Hep B\7315836C-BE12-4DC8-8572-6573F42B6E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5531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pankaj\Downloads\A577F2CE-45DF-4E4D-A184-0717E8AE28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391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pankaj\Downloads\BAFA49AD-10BE-42A4-AC22-3D73C6C11B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91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pankaj\Desktop\Hep B\F51A9B8C-AFD5-4C0B-BEAC-02C903740B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pankaj\Desktop\Hep B\D30D0510-40D3-4498-9878-95579539B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781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pankaj\Downloads\F434F69A-CE20-4A9D-A777-8820219447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40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pankaj\Downloads\1025881A-7C91-4773-AE97-6864B69A2A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pankaj\Downloads\1E276CB1-89C5-4005-84E3-0F4E54385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26" y="1600200"/>
            <a:ext cx="78017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pankaj\Downloads\01513A3C-2454-4CEA-AC5F-6B293BDFFA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162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</Words>
  <Application>Microsoft Office PowerPoint</Application>
  <PresentationFormat>On-screen Show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Hepatitis 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</dc:title>
  <dc:creator>pankaj</dc:creator>
  <cp:lastModifiedBy>DELL</cp:lastModifiedBy>
  <cp:revision>31</cp:revision>
  <dcterms:created xsi:type="dcterms:W3CDTF">2006-08-16T00:00:00Z</dcterms:created>
  <dcterms:modified xsi:type="dcterms:W3CDTF">2020-07-17T06:25:26Z</dcterms:modified>
</cp:coreProperties>
</file>