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59" r:id="rId6"/>
    <p:sldId id="276" r:id="rId7"/>
    <p:sldId id="261" r:id="rId8"/>
    <p:sldId id="262" r:id="rId9"/>
    <p:sldId id="266" r:id="rId10"/>
    <p:sldId id="264" r:id="rId11"/>
    <p:sldId id="263" r:id="rId12"/>
    <p:sldId id="265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0117" autoAdjust="0"/>
  </p:normalViewPr>
  <p:slideViewPr>
    <p:cSldViewPr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F885-26FB-45A3-9DCA-31EB9F96755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CF02-FF91-4395-B03E-5D669BF1E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8CF02-FF91-4395-B03E-5D669BF1E3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3204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83698"/>
            <a:ext cx="4876800" cy="367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029200" cy="68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us\Desktop\longus cap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sus\Desktop\rectus-longus-lateral-mus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378" y="228600"/>
            <a:ext cx="841882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50445"/>
            <a:ext cx="3657600" cy="53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399" y="609600"/>
            <a:ext cx="55626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762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Ellipsoid joint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2615" y="0"/>
            <a:ext cx="573258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sus\Desktop\foramen magn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2113180"/>
            <a:ext cx="1333500" cy="2202180"/>
          </a:xfrm>
          <a:prstGeom prst="rect">
            <a:avLst/>
          </a:prstGeom>
          <a:noFill/>
        </p:spPr>
      </p:pic>
      <p:pic>
        <p:nvPicPr>
          <p:cNvPr id="5123" name="Picture 3" descr="C:\Users\Asus\Desktop\foramen magn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632" y="0"/>
            <a:ext cx="41527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400" y="1676400"/>
            <a:ext cx="19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Semispinalis</a:t>
            </a:r>
            <a:r>
              <a:rPr lang="en-US" dirty="0" smtClean="0"/>
              <a:t> </a:t>
            </a:r>
            <a:r>
              <a:rPr lang="en-US" dirty="0" err="1" smtClean="0"/>
              <a:t>capitis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2903727" y="1752600"/>
            <a:ext cx="1134873" cy="108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-1"/>
            <a:ext cx="7467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sus\Desktop\images\cerebell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858000" cy="544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sus\Desktop\images\fontanell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53200" cy="44196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06" y="3810000"/>
            <a:ext cx="542769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6</Words>
  <Application>Microsoft Office PowerPoint</Application>
  <PresentationFormat>On-screen Show (4:3)</PresentationFormat>
  <Paragraphs>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LENOVO</cp:lastModifiedBy>
  <cp:revision>29</cp:revision>
  <dcterms:created xsi:type="dcterms:W3CDTF">2006-08-16T00:00:00Z</dcterms:created>
  <dcterms:modified xsi:type="dcterms:W3CDTF">2020-06-25T04:58:37Z</dcterms:modified>
</cp:coreProperties>
</file>