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4CF6-6154-4D91-BE1A-4A5B9839583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59CB-015A-45D0-B3F9-38DADB3F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5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4CF6-6154-4D91-BE1A-4A5B9839583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59CB-015A-45D0-B3F9-38DADB3F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0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VITAMIN - K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38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of blood coagulation dependent on VITAMIN K 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99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800000"/>
                </a:solidFill>
              </a:rPr>
              <a:t>Osteocalcin and Vitamin K</a:t>
            </a:r>
            <a:endParaRPr lang="en-US" sz="5400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9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66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Organ dependent on calcium binding protein &amp; Vitamin 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99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 CYCLE IN CARBOXYLATION REACTIONS 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57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smtClean="0">
                <a:solidFill>
                  <a:schemeClr val="bg1"/>
                </a:solidFill>
              </a:rPr>
              <a:t>Role of Vitamin K and Warfarin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55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Mechanism of action of Vitamin K and Warfarin  in coagulation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02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smtClean="0">
                <a:solidFill>
                  <a:schemeClr val="bg1"/>
                </a:solidFill>
              </a:rPr>
              <a:t>Causes  of Deficiency of vitamin K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38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ln w="0"/>
                <a:solidFill>
                  <a:srgbClr val="8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Hemorrhagic disease of newborns and Deficiency of vitamin K</a:t>
            </a:r>
            <a:endParaRPr lang="en-US" sz="5400" b="1" dirty="0">
              <a:ln w="0"/>
              <a:solidFill>
                <a:srgbClr val="8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90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0" u="none" strike="noStrike" baseline="0" smtClean="0">
                <a:solidFill>
                  <a:srgbClr val="002060"/>
                </a:solidFill>
                <a:latin typeface="Arial" panose="020B0604020202020204" pitchFamily="34" charset="0"/>
              </a:rPr>
              <a:t>VITAMIN K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85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002060"/>
                </a:solidFill>
              </a:rPr>
              <a:t>Clinical manifestation of  Deficiency of Vitamin K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671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smtClean="0">
                <a:ln w="22225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Antagonists of Vitamin K</a:t>
            </a:r>
            <a:endParaRPr lang="en-US" sz="6000" b="1" dirty="0">
              <a:ln w="22225">
                <a:solidFill>
                  <a:srgbClr val="CC0099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30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90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660033"/>
                </a:solidFill>
              </a:rPr>
              <a:t>Uses of Vitamin K</a:t>
            </a:r>
            <a:endParaRPr lang="en-US" sz="5400" b="1" dirty="0">
              <a:solidFill>
                <a:srgbClr val="66003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14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solidFill>
                  <a:srgbClr val="660033"/>
                </a:solidFill>
              </a:rPr>
              <a:t>Management  of  Deficiency of Vitamin K</a:t>
            </a:r>
            <a:endParaRPr lang="en-US" sz="4800" dirty="0">
              <a:solidFill>
                <a:srgbClr val="66003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90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/>
              <a:t>Adverse effects of Vitamin K</a:t>
            </a: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58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739641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/>
              <a:t>Properties of  Vitamin K</a:t>
            </a:r>
            <a:endParaRPr lang="en-US" sz="5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73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660033"/>
                </a:solidFill>
              </a:rPr>
              <a:t>Chemistry  of Vitamin K</a:t>
            </a:r>
            <a:endParaRPr lang="en-US" sz="5400" b="1" dirty="0">
              <a:solidFill>
                <a:srgbClr val="66003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54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FF0066"/>
                </a:solidFill>
              </a:rPr>
              <a:t>Comparison of types of Vitamin K </a:t>
            </a:r>
            <a:endParaRPr lang="en-US" sz="5400" b="1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84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70C0"/>
                </a:solidFill>
              </a:rPr>
              <a:t>Dietary sources of Vitamin K for vegetarians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20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 : Absorption and transport of Vitamin K</a:t>
            </a: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39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coagulation cascade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43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MORAWITZ THEORY OF BLOOD COAGULATION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39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Custom</PresentationFormat>
  <Paragraphs>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VITAMIN - K</vt:lpstr>
      <vt:lpstr>VITAMIN K</vt:lpstr>
      <vt:lpstr>Properties of  Vitamin K</vt:lpstr>
      <vt:lpstr>Chemistry  of Vitamin K</vt:lpstr>
      <vt:lpstr>Comparison of types of Vitamin K </vt:lpstr>
      <vt:lpstr>Dietary sources of Vitamin K for vegetarians </vt:lpstr>
      <vt:lpstr>Metabolism : Absorption and transport of Vitamin K</vt:lpstr>
      <vt:lpstr>The coagulation cascade</vt:lpstr>
      <vt:lpstr>MORAWITZ THEORY OF BLOOD COAGULATION</vt:lpstr>
      <vt:lpstr>Factors of blood coagulation dependent on VITAMIN K </vt:lpstr>
      <vt:lpstr>Slide 11</vt:lpstr>
      <vt:lpstr>Osteocalcin and Vitamin K</vt:lpstr>
      <vt:lpstr>Slide 13</vt:lpstr>
      <vt:lpstr>Organ dependent on calcium binding protein &amp; Vitamin K</vt:lpstr>
      <vt:lpstr>VITAMIN K CYCLE IN CARBOXYLATION REACTIONS </vt:lpstr>
      <vt:lpstr>Role of Vitamin K and Warfarin</vt:lpstr>
      <vt:lpstr>Mechanism of action of Vitamin K and Warfarin  in coagulation</vt:lpstr>
      <vt:lpstr>Causes  of Deficiency of vitamin K</vt:lpstr>
      <vt:lpstr>Hemorrhagic disease of newborns and Deficiency of vitamin K</vt:lpstr>
      <vt:lpstr>Clinical manifestation of  Deficiency of Vitamin K</vt:lpstr>
      <vt:lpstr>Antagonists of Vitamin K</vt:lpstr>
      <vt:lpstr>Slide 22</vt:lpstr>
      <vt:lpstr>Uses of Vitamin K</vt:lpstr>
      <vt:lpstr>Management  of  Deficiency of Vitamin K</vt:lpstr>
      <vt:lpstr>Adverse effects of Vitamin K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- K</dc:title>
  <dc:creator>xi</dc:creator>
  <cp:lastModifiedBy>Admin</cp:lastModifiedBy>
  <cp:revision>1</cp:revision>
  <dcterms:created xsi:type="dcterms:W3CDTF">2021-05-18T07:49:10Z</dcterms:created>
  <dcterms:modified xsi:type="dcterms:W3CDTF">2021-05-19T20:39:31Z</dcterms:modified>
</cp:coreProperties>
</file>